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57" r:id="rId4"/>
    <p:sldId id="265" r:id="rId5"/>
    <p:sldId id="261" r:id="rId6"/>
    <p:sldId id="259" r:id="rId7"/>
    <p:sldId id="263" r:id="rId8"/>
    <p:sldId id="266" r:id="rId9"/>
    <p:sldId id="270" r:id="rId10"/>
    <p:sldId id="271" r:id="rId11"/>
    <p:sldId id="272" r:id="rId12"/>
    <p:sldId id="273" r:id="rId13"/>
    <p:sldId id="269" r:id="rId14"/>
    <p:sldId id="26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A9624-7529-4D02-B8AE-ADACB5BDF57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95245-C510-4E7D-BC03-D81571C4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9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5245-C510-4E7D-BC03-D81571C4E7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8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4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9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8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5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1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2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7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6CB2-48A1-4539-91FF-030289605BB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1EC1-0AF1-415D-876D-C17BE448E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7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yurl.com/ohstemscop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Cell?- Anatomy of a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u="sng" dirty="0" smtClean="0"/>
              <a:t>Practice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1. How do chloroplasts and mitochondria relate?</a:t>
            </a:r>
          </a:p>
          <a:p>
            <a:pPr marL="0" indent="0">
              <a:buNone/>
            </a:pPr>
            <a:r>
              <a:rPr lang="en-US" dirty="0" smtClean="0"/>
              <a:t>Discuss with your partner.</a:t>
            </a:r>
          </a:p>
          <a:p>
            <a:pPr marL="0" indent="0">
              <a:buNone/>
            </a:pPr>
            <a:r>
              <a:rPr lang="en-US" dirty="0" smtClean="0"/>
              <a:t>Write the answer into your notebook.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sz="3600" b="1" dirty="0" smtClean="0">
                <a:solidFill>
                  <a:schemeClr val="tx2"/>
                </a:solidFill>
              </a:rPr>
              <a:t>Play a ‘content review game’ with your partner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(ask for organelles or function of organelle).  You can keep score.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Chloroplasts make the food (sugar)</a:t>
            </a:r>
          </a:p>
          <a:p>
            <a:pPr marL="0" indent="0">
              <a:buNone/>
            </a:pPr>
            <a:r>
              <a:rPr lang="en-US" dirty="0" smtClean="0"/>
              <a:t>Mitochondria burn the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long as plants have sunlight and water they can </a:t>
            </a:r>
            <a:r>
              <a:rPr lang="en-US" smtClean="0"/>
              <a:t>live forever?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7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Individual Practice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Google     </a:t>
            </a:r>
            <a:r>
              <a:rPr lang="en-US" sz="2800" dirty="0" err="1" smtClean="0"/>
              <a:t>weeblyinteractive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-science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-cells</a:t>
            </a:r>
          </a:p>
          <a:p>
            <a:pPr marL="0" indent="0">
              <a:buNone/>
            </a:pPr>
            <a:r>
              <a:rPr lang="en-US" sz="2800" dirty="0" smtClean="0"/>
              <a:t>---------------------------------------------------------------------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Goal</a:t>
            </a:r>
            <a:r>
              <a:rPr lang="en-US" dirty="0" smtClean="0">
                <a:solidFill>
                  <a:srgbClr val="FF0000"/>
                </a:solidFill>
              </a:rPr>
              <a:t>:   Review cell organelles: image/name of organelle/function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What are lysosomes??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Exit slip</a:t>
            </a:r>
            <a:r>
              <a:rPr lang="en-US" sz="3600" b="1" dirty="0" smtClean="0"/>
              <a:t>:  </a:t>
            </a:r>
            <a:r>
              <a:rPr lang="en-US" dirty="0" smtClean="0"/>
              <a:t>Write your name</a:t>
            </a:r>
            <a:r>
              <a:rPr lang="en-US" sz="2800" dirty="0"/>
              <a:t> </a:t>
            </a:r>
            <a:r>
              <a:rPr lang="en-US" dirty="0" smtClean="0"/>
              <a:t>and the cell organelle you have questions about</a:t>
            </a:r>
          </a:p>
        </p:txBody>
      </p:sp>
    </p:spTree>
    <p:extLst>
      <p:ext uri="{BB962C8B-B14F-4D97-AF65-F5344CB8AC3E}">
        <p14:creationId xmlns:p14="http://schemas.microsoft.com/office/powerpoint/2010/main" val="15632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Meet/Greet AND Share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another pair and discuss the worksheet </a:t>
            </a:r>
            <a:r>
              <a:rPr lang="en-US" dirty="0"/>
              <a:t>BUILDING BLOCKS OF CELLS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[in case you still don’t know the names of the students in this class…..time to introduce yourself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Make changes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FF0000"/>
                </a:solidFill>
              </a:rPr>
              <a:t>DUE TODAY!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742950" indent="-742950">
              <a:buAutoNum type="alphaUcPeriod"/>
            </a:pPr>
            <a:r>
              <a:rPr lang="en-US" sz="4400" dirty="0" smtClean="0"/>
              <a:t>Plant VS Animal Cell-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Investigation;  including CER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B.  Re-Do: System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Goal for Today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Review and deepen your knowledge about cells, their parts, and their functions by reading StemScopedia</a:t>
            </a:r>
          </a:p>
          <a:p>
            <a:r>
              <a:rPr lang="en-US" sz="3600" dirty="0" smtClean="0"/>
              <a:t>Work in pairs</a:t>
            </a:r>
            <a:endParaRPr lang="en-US" dirty="0"/>
          </a:p>
          <a:p>
            <a:r>
              <a:rPr lang="en-US" sz="3600" dirty="0" smtClean="0"/>
              <a:t>Follow directions and stay on task</a:t>
            </a:r>
          </a:p>
          <a:p>
            <a:r>
              <a:rPr lang="en-US" sz="3600" dirty="0" smtClean="0"/>
              <a:t>Be a good partner in order to achieve this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On </a:t>
            </a:r>
            <a:r>
              <a:rPr lang="en-US" u="sng" dirty="0"/>
              <a:t>I</a:t>
            </a:r>
            <a:r>
              <a:rPr lang="en-US" u="sng" dirty="0" smtClean="0"/>
              <a:t>ndex Card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Name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Set a goal </a:t>
            </a:r>
            <a:r>
              <a:rPr lang="en-US" sz="4400" dirty="0" smtClean="0">
                <a:solidFill>
                  <a:srgbClr val="FF0000"/>
                </a:solidFill>
              </a:rPr>
              <a:t>for yourself</a:t>
            </a:r>
          </a:p>
          <a:p>
            <a:pPr marL="514350" indent="-514350">
              <a:buAutoNum type="arabicPeriod"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cbromme\AppData\Local\Microsoft\Windows\Temporary Internet Files\Content.IE5\E3UNQDG5\goal-ahea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0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Good To Go/Need To Know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Follow the direction on the worksheet</a:t>
            </a:r>
          </a:p>
          <a:p>
            <a:endParaRPr lang="en-US" sz="3600" dirty="0"/>
          </a:p>
          <a:p>
            <a:r>
              <a:rPr lang="en-US" sz="3600" dirty="0" smtClean="0"/>
              <a:t>Attach this paper in your notebook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94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 to StemScopes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600" i="1" dirty="0" smtClean="0">
                <a:hlinkClick r:id="rId2"/>
              </a:rPr>
              <a:t>http://www.tinyurl.com/ohstemscopes</a:t>
            </a:r>
            <a:endParaRPr lang="en-US" sz="3600" i="1" dirty="0" smtClean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 smtClean="0"/>
              <a:t>Look for: StemScopedia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Read StemScopedia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u="sng" dirty="0" smtClean="0"/>
              <a:t>Options:</a:t>
            </a:r>
          </a:p>
          <a:p>
            <a:r>
              <a:rPr lang="en-US" dirty="0" smtClean="0"/>
              <a:t>Earbuds- listen and read along…..</a:t>
            </a:r>
          </a:p>
          <a:p>
            <a:r>
              <a:rPr lang="en-US" dirty="0" smtClean="0"/>
              <a:t>Read with a partner     A. online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 B.  from paper copy</a:t>
            </a:r>
          </a:p>
          <a:p>
            <a:pPr marL="0" indent="0">
              <a:buNone/>
            </a:pPr>
            <a:r>
              <a:rPr lang="en-US" dirty="0" smtClean="0"/>
              <a:t>Complete the handout: </a:t>
            </a:r>
            <a:r>
              <a:rPr lang="en-US" dirty="0" smtClean="0">
                <a:solidFill>
                  <a:srgbClr val="FF0000"/>
                </a:solidFill>
              </a:rPr>
              <a:t>Building Blocks of Cells</a:t>
            </a:r>
          </a:p>
          <a:p>
            <a:pPr marL="0" indent="0">
              <a:buNone/>
            </a:pPr>
            <a:r>
              <a:rPr lang="en-US" dirty="0" smtClean="0"/>
              <a:t>As you read along.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Goal for Today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cooperatively with your partner</a:t>
            </a:r>
          </a:p>
          <a:p>
            <a:r>
              <a:rPr lang="en-US" dirty="0" smtClean="0"/>
              <a:t>Match cell organelles and their functions</a:t>
            </a:r>
          </a:p>
          <a:p>
            <a:pPr marL="0" indent="0">
              <a:buNone/>
            </a:pPr>
            <a:r>
              <a:rPr lang="en-US" dirty="0" smtClean="0"/>
              <a:t>     with partner</a:t>
            </a:r>
          </a:p>
          <a:p>
            <a:r>
              <a:rPr lang="en-US" dirty="0" smtClean="0"/>
              <a:t>Practice and improve your knowledge about cells</a:t>
            </a:r>
          </a:p>
          <a:p>
            <a:endParaRPr lang="en-US" dirty="0" smtClean="0"/>
          </a:p>
        </p:txBody>
      </p:sp>
      <p:pic>
        <p:nvPicPr>
          <p:cNvPr id="4" name="Picture 2" descr="C:\Users\cbromme\AppData\Local\Microsoft\Windows\Temporary Internet Files\Content.IE5\VE0OGA0H\free-clip-art-children-reading-book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83" y="4419600"/>
            <a:ext cx="172564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Match Organelles and Function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Cut the cards apart and match them without attaching the cards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Check for correctness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Attach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correct match in your </a:t>
            </a:r>
            <a:r>
              <a:rPr lang="en-US" dirty="0" smtClean="0">
                <a:solidFill>
                  <a:srgbClr val="FF0000"/>
                </a:solidFill>
              </a:rPr>
              <a:t>notebook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Title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  <a:r>
              <a:rPr lang="en-US" sz="3600" dirty="0" smtClean="0">
                <a:solidFill>
                  <a:srgbClr val="FF0000"/>
                </a:solidFill>
              </a:rPr>
              <a:t>      </a:t>
            </a:r>
            <a:r>
              <a:rPr lang="en-US" sz="3600" u="sng" dirty="0" smtClean="0"/>
              <a:t>Cell </a:t>
            </a:r>
            <a:r>
              <a:rPr lang="en-US" sz="3600" u="sng" dirty="0"/>
              <a:t>Organelles and their </a:t>
            </a:r>
            <a:r>
              <a:rPr lang="en-US" sz="3600" u="sng" dirty="0" smtClean="0"/>
              <a:t>Function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297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is a Cell?- Anatomy of a Cell</vt:lpstr>
      <vt:lpstr>DUE TODAY!</vt:lpstr>
      <vt:lpstr>Goal for Today</vt:lpstr>
      <vt:lpstr>On Index Card</vt:lpstr>
      <vt:lpstr>Good To Go/Need To Know</vt:lpstr>
      <vt:lpstr>Log in to StemScopes</vt:lpstr>
      <vt:lpstr>Read StemScopedia</vt:lpstr>
      <vt:lpstr>Goal for Today</vt:lpstr>
      <vt:lpstr>Match Organelles and Function</vt:lpstr>
      <vt:lpstr>Practice</vt:lpstr>
      <vt:lpstr>Simple Answer</vt:lpstr>
      <vt:lpstr>Hypothetical Question</vt:lpstr>
      <vt:lpstr>Individual Practice</vt:lpstr>
      <vt:lpstr>Meet/Greet AND Share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Cell?</dc:title>
  <dc:creator>leon</dc:creator>
  <cp:lastModifiedBy>leon</cp:lastModifiedBy>
  <cp:revision>22</cp:revision>
  <dcterms:created xsi:type="dcterms:W3CDTF">2016-11-28T15:19:31Z</dcterms:created>
  <dcterms:modified xsi:type="dcterms:W3CDTF">2016-11-30T21:31:17Z</dcterms:modified>
</cp:coreProperties>
</file>